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Black"/>
      <p:bold r:id="rId46"/>
      <p:boldItalic r:id="rId47"/>
    </p:embeddedFont>
    <p:embeddedFont>
      <p:font typeface="Roboto Thin"/>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Didact Gothic"/>
      <p:regular r:id="rId62"/>
    </p:embeddedFont>
    <p:embeddedFont>
      <p:font typeface="Roboto Mono Thin"/>
      <p:regular r:id="rId63"/>
      <p:bold r:id="rId64"/>
      <p:italic r:id="rId65"/>
      <p:boldItalic r:id="rId66"/>
    </p:embeddedFont>
    <p:embeddedFont>
      <p:font typeface="Proxima Nova Semibold"/>
      <p:regular r:id="rId67"/>
      <p:bold r:id="rId68"/>
      <p:boldItalic r:id="rId69"/>
    </p:embeddedFont>
    <p:embeddedFont>
      <p:font typeface="Roboto Light"/>
      <p:regular r:id="rId70"/>
      <p:bold r:id="rId71"/>
      <p:italic r:id="rId72"/>
      <p:boldItalic r:id="rId73"/>
    </p:embeddedFont>
    <p:embeddedFont>
      <p:font typeface="Bree Serif"/>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667E00-718C-4522-90B8-F3069A7F677F}">
  <a:tblStyle styleId="{5A667E00-718C-4522-90B8-F3069A7F67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lack-bold.fntdata"/><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regular.fntdata"/><Relationship Id="rId47" Type="http://schemas.openxmlformats.org/officeDocument/2006/relationships/font" Target="fonts/RobotoBlack-boldItalic.fntdata"/><Relationship Id="rId49" Type="http://schemas.openxmlformats.org/officeDocument/2006/relationships/font" Target="fonts/RobotoTh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BreeSerif-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idactGothic-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RobotoMonoThin-bold.fntdata"/><Relationship Id="rId63" Type="http://schemas.openxmlformats.org/officeDocument/2006/relationships/font" Target="fonts/RobotoMonoThin-regular.fntdata"/><Relationship Id="rId22" Type="http://schemas.openxmlformats.org/officeDocument/2006/relationships/slide" Target="slides/slide15.xml"/><Relationship Id="rId66" Type="http://schemas.openxmlformats.org/officeDocument/2006/relationships/font" Target="fonts/RobotoMonoThin-boldItalic.fntdata"/><Relationship Id="rId21" Type="http://schemas.openxmlformats.org/officeDocument/2006/relationships/slide" Target="slides/slide14.xml"/><Relationship Id="rId65" Type="http://schemas.openxmlformats.org/officeDocument/2006/relationships/font" Target="fonts/RobotoMonoThin-italic.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7" name="Shape 8327"/>
        <p:cNvGrpSpPr/>
        <p:nvPr/>
      </p:nvGrpSpPr>
      <p:grpSpPr>
        <a:xfrm>
          <a:off x="0" y="0"/>
          <a:ext cx="0" cy="0"/>
          <a:chOff x="0" y="0"/>
          <a:chExt cx="0" cy="0"/>
        </a:xfrm>
      </p:grpSpPr>
      <p:sp>
        <p:nvSpPr>
          <p:cNvPr id="8328" name="Google Shape;8328;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9" name="Google Shape;8329;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8" name="Google Shape;8958;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bit.ly/2X9RQ9U" TargetMode="External"/><Relationship Id="rId4" Type="http://schemas.openxmlformats.org/officeDocument/2006/relationships/slide" Target="/ppt/slides/slide19.xml"/><Relationship Id="rId5" Type="http://schemas.openxmlformats.org/officeDocument/2006/relationships/hyperlink" Target="https://slidesgo.com/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5.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bit.ly/2ZjL1p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hrome.google.com/webstore/detail/flaticon-for-gsuit-gslide/haekgjfnhhdkgfgmldhfokhmfkgmci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6" name="Google Shape;606;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608" name="Google Shape;608;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610" name="Google Shape;610;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3" name="Google Shape;653;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4" name="Google Shape;654;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5" name="Google Shape;655;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6" name="Google Shape;656;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1" name="Google Shape;661;p3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5" name="Google Shape;1295;p4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2" name="Google Shape;1302;p4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5" name="Shape 1315"/>
        <p:cNvGrpSpPr/>
        <p:nvPr/>
      </p:nvGrpSpPr>
      <p:grpSpPr>
        <a:xfrm>
          <a:off x="0" y="0"/>
          <a:ext cx="0" cy="0"/>
          <a:chOff x="0" y="0"/>
          <a:chExt cx="0" cy="0"/>
        </a:xfrm>
      </p:grpSpPr>
      <p:sp>
        <p:nvSpPr>
          <p:cNvPr id="1316" name="Google Shape;1316;p4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0" name="Google Shape;1320;p4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1" name="Google Shape;1321;p4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2" name="Google Shape;1322;p4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23" name="Google Shape;1323;p4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27" name="Google Shape;1327;p4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3" name="Google Shape;1343;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4" name="Google Shape;137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4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4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0" name="Google Shape;1600;p4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1" name="Google Shape;1741;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2" name="Google Shape;1762;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9" name="Google Shape;1819;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8" name="Google Shape;1878;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3" name="Google Shape;1903;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9" name="Google Shape;1919;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4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4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4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4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38" name="Google Shape;3938;p4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1" name="Google Shape;3941;p4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4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4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4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4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4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3" name="Google Shape;4463;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8" name="Google Shape;4468;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3" name="Google Shape;4473;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8" name="Google Shape;4478;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2" name="Google Shape;4492;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95" name="Google Shape;4495;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0" name="Google Shape;4500;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6" name="Google Shape;4506;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1" name="Google Shape;4511;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6" name="Google Shape;4516;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1" name="Google Shape;4521;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5" name="Google Shape;4525;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7" name="Google Shape;4537;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26" name="Google Shape;4526;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45" name="Google Shape;4545;p48"/>
            <p:cNvCxnSpPr>
              <a:stCxn id="4544" idx="0"/>
              <a:endCxn id="45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9" name="Google Shape;4549;p48"/>
            <p:cNvCxnSpPr>
              <a:stCxn id="4548" idx="0"/>
              <a:endCxn id="45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0" name="Google Shape;4550;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48"/>
            <p:cNvCxnSpPr>
              <a:stCxn id="4622" idx="6"/>
              <a:endCxn id="46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6" name="Google Shape;4626;p48"/>
            <p:cNvCxnSpPr>
              <a:stCxn id="4623" idx="4"/>
              <a:endCxn id="46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28" name="Google Shape;4628;p48"/>
            <p:cNvCxnSpPr>
              <a:stCxn id="4627" idx="6"/>
              <a:endCxn id="46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9" name="Google Shape;4629;p48"/>
            <p:cNvCxnSpPr>
              <a:stCxn id="4624" idx="4"/>
              <a:endCxn id="46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8"/>
            <p:cNvCxnSpPr>
              <a:endCxn id="46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1" name="Google Shape;4641;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2" name="Google Shape;4642;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3" name="Google Shape;4643;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44" name="Google Shape;4644;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45" name="Google Shape;4645;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6" name="Google Shape;4646;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47" name="Google Shape;4647;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5" name="Google Shape;4655;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6" name="Google Shape;4656;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7" name="Google Shape;4657;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8" name="Google Shape;4658;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9" name="Google Shape;4659;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0" name="Google Shape;4660;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1" name="Google Shape;4661;p48"/>
            <p:cNvCxnSpPr>
              <a:stCxn id="4654" idx="2"/>
              <a:endCxn id="46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2" name="Google Shape;4662;p48"/>
            <p:cNvCxnSpPr>
              <a:stCxn id="4656" idx="0"/>
              <a:endCxn id="46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3" name="Google Shape;4663;p48"/>
            <p:cNvCxnSpPr>
              <a:stCxn id="4656" idx="2"/>
              <a:endCxn id="46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4" name="Google Shape;4664;p48"/>
            <p:cNvCxnSpPr>
              <a:stCxn id="4657" idx="0"/>
              <a:endCxn id="46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5" name="Google Shape;4665;p48"/>
            <p:cNvCxnSpPr>
              <a:stCxn id="4655" idx="2"/>
              <a:endCxn id="46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6" name="Google Shape;4666;p48"/>
            <p:cNvCxnSpPr>
              <a:stCxn id="4659" idx="0"/>
              <a:endCxn id="46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2" name="Google Shape;4682;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5" name="Google Shape;4685;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8" name="Google Shape;4688;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1" name="Google Shape;4691;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79" name="Google Shape;4879;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4" name="Google Shape;4894;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5" name="Google Shape;4895;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6" name="Google Shape;4896;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7" name="Google Shape;4897;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8" name="Google Shape;4898;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9" name="Google Shape;4899;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0" name="Google Shape;4900;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{5A667E00-718C-4522-90B8-F3069A7F677F}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8" name="Google Shape;4908;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9" name="Google Shape;4909;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0" name="Google Shape;4910;p4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{5A667E00-718C-4522-90B8-F3069A7F677F}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{5A667E00-718C-4522-90B8-F3069A7F677F}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{5A667E00-718C-4522-90B8-F3069A7F677F}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8" name="Google Shape;5008;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9" name="Google Shape;5009;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0" name="Google Shape;5010;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1" name="Google Shape;5011;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6"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8" name="Google Shape;5238;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1" name="Google Shape;5241;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4" name="Google Shape;5244;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7" name="Google Shape;5247;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5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1" name="Google Shape;5271;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2" name="Google Shape;5272;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3" name="Google Shape;5273;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4" name="Google Shape;5274;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75" name="Google Shape;5275;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87" name="Google Shape;5287;p5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50"/>
              <p:cNvCxnSpPr>
                <a:stCxn id="53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1" name="Google Shape;5351;p50"/>
              <p:cNvCxnSpPr>
                <a:stCxn id="53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2" name="Google Shape;5352;p50"/>
              <p:cNvCxnSpPr>
                <a:stCxn id="53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3" name="Google Shape;5353;p50"/>
              <p:cNvCxnSpPr>
                <a:stCxn id="53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4" name="Google Shape;5354;p50"/>
              <p:cNvCxnSpPr>
                <a:stCxn id="53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14" name="Google Shape;5414;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37" name="Google Shape;5637;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0" name="Google Shape;5640;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1" name="Google Shape;5661;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1" name="Google Shape;5681;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99" name="Google Shape;5699;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3" name="Google Shape;5773;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74" name="Google Shape;5774;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75" name="Google Shape;5775;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76" name="Google Shape;5776;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77" name="Google Shape;5777;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3" name="Google Shape;5783;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1" name="Shape 5831"/>
        <p:cNvGrpSpPr/>
        <p:nvPr/>
      </p:nvGrpSpPr>
      <p:grpSpPr>
        <a:xfrm>
          <a:off x="0" y="0"/>
          <a:ext cx="0" cy="0"/>
          <a:chOff x="0" y="0"/>
          <a:chExt cx="0" cy="0"/>
        </a:xfrm>
      </p:grpSpPr>
      <p:sp>
        <p:nvSpPr>
          <p:cNvPr id="5832" name="Google Shape;5832;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5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8" name="Google Shape;5898;p5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0" name="Google Shape;6000;p5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3" name="Google Shape;6033;p5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5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4" name="Google Shape;6084;p5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5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5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5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5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5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5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5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5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5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5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5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5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5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5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6" name="Shape 6606"/>
        <p:cNvGrpSpPr/>
        <p:nvPr/>
      </p:nvGrpSpPr>
      <p:grpSpPr>
        <a:xfrm>
          <a:off x="0" y="0"/>
          <a:ext cx="0" cy="0"/>
          <a:chOff x="0" y="0"/>
          <a:chExt cx="0" cy="0"/>
        </a:xfrm>
      </p:grpSpPr>
      <p:sp>
        <p:nvSpPr>
          <p:cNvPr id="6607" name="Google Shape;6607;p5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5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5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5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5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5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5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5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5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6" name="Shape 7116"/>
        <p:cNvGrpSpPr/>
        <p:nvPr/>
      </p:nvGrpSpPr>
      <p:grpSpPr>
        <a:xfrm>
          <a:off x="0" y="0"/>
          <a:ext cx="0" cy="0"/>
          <a:chOff x="0" y="0"/>
          <a:chExt cx="0" cy="0"/>
        </a:xfrm>
      </p:grpSpPr>
      <p:sp>
        <p:nvSpPr>
          <p:cNvPr id="7117" name="Google Shape;7117;p5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5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5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5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5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sp>
        <p:nvSpPr>
          <p:cNvPr id="7737" name="Google Shape;7737;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5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5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0" name="Shape 8330"/>
        <p:cNvGrpSpPr/>
        <p:nvPr/>
      </p:nvGrpSpPr>
      <p:grpSpPr>
        <a:xfrm>
          <a:off x="0" y="0"/>
          <a:ext cx="0" cy="0"/>
          <a:chOff x="0" y="0"/>
          <a:chExt cx="0" cy="0"/>
        </a:xfrm>
      </p:grpSpPr>
      <p:sp>
        <p:nvSpPr>
          <p:cNvPr id="8331" name="Google Shape;8331;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5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5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5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1" name="Shape 8651"/>
        <p:cNvGrpSpPr/>
        <p:nvPr/>
      </p:nvGrpSpPr>
      <p:grpSpPr>
        <a:xfrm>
          <a:off x="0" y="0"/>
          <a:ext cx="0" cy="0"/>
          <a:chOff x="0" y="0"/>
          <a:chExt cx="0" cy="0"/>
        </a:xfrm>
      </p:grpSpPr>
      <p:sp>
        <p:nvSpPr>
          <p:cNvPr id="8652" name="Google Shape;865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5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9"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